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Lora"/>
      <p:regular r:id="rId14"/>
    </p:embeddedFont>
    <p:embeddedFont>
      <p:font typeface="Lora"/>
      <p:regular r:id="rId15"/>
    </p:embeddedFont>
    <p:embeddedFont>
      <p:font typeface="Lora"/>
      <p:regular r:id="rId16"/>
    </p:embeddedFont>
    <p:embeddedFont>
      <p:font typeface="Lora"/>
      <p:regular r:id="rId17"/>
    </p:embeddedFont>
    <p:embeddedFont>
      <p:font typeface="Source Sans 3"/>
      <p:regular r:id="rId18"/>
    </p:embeddedFont>
    <p:embeddedFont>
      <p:font typeface="Source Sans 3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svg"/><Relationship Id="rId11" Type="http://schemas.openxmlformats.org/officeDocument/2006/relationships/slideLayout" Target="../slideLayouts/slideLayout3.xml"/><Relationship Id="rId1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1606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Scientific Calculator Development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58306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Python GUI application for standard and scientific mathematical calculations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833699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Submitted By: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Abhisek Hota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432107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Internship Project: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NextHikes IT Solutions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71561" y="4833699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Domain: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Python GUI Application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4871561" y="5432107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Technology: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Python 3.x with tkinter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643" y="600194"/>
            <a:ext cx="5120402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About The Project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61643" y="1566624"/>
            <a:ext cx="3701534" cy="2452092"/>
          </a:xfrm>
          <a:prstGeom prst="roundRect">
            <a:avLst>
              <a:gd name="adj" fmla="val 1331"/>
            </a:avLst>
          </a:prstGeom>
          <a:solidFill>
            <a:srgbClr val="444752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70" y="1784152"/>
            <a:ext cx="652820" cy="65282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716" y="1963579"/>
            <a:ext cx="293727" cy="29372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79170" y="2654498"/>
            <a:ext cx="2560201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Language</a:t>
            </a:r>
            <a:endParaRPr lang="en-US" sz="2000" dirty="0"/>
          </a:p>
        </p:txBody>
      </p:sp>
      <p:sp>
        <p:nvSpPr>
          <p:cNvPr id="8" name="Text 3"/>
          <p:cNvSpPr/>
          <p:nvPr/>
        </p:nvSpPr>
        <p:spPr>
          <a:xfrm>
            <a:off x="979170" y="3104912"/>
            <a:ext cx="3266480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Python 3.x for robust application development</a:t>
            </a:r>
            <a:endParaRPr lang="en-US" sz="1700" dirty="0"/>
          </a:p>
        </p:txBody>
      </p:sp>
      <p:sp>
        <p:nvSpPr>
          <p:cNvPr id="9" name="Shape 4"/>
          <p:cNvSpPr/>
          <p:nvPr/>
        </p:nvSpPr>
        <p:spPr>
          <a:xfrm>
            <a:off x="4680704" y="1566624"/>
            <a:ext cx="3701653" cy="2452092"/>
          </a:xfrm>
          <a:prstGeom prst="roundRect">
            <a:avLst>
              <a:gd name="adj" fmla="val 1331"/>
            </a:avLst>
          </a:prstGeom>
          <a:solidFill>
            <a:srgbClr val="444752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231" y="1784152"/>
            <a:ext cx="652820" cy="652820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7778" y="1963579"/>
            <a:ext cx="293727" cy="29372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898231" y="2654498"/>
            <a:ext cx="2560201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GUI Framework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4898231" y="3104912"/>
            <a:ext cx="3266599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tkinter - Native Python GUI toolkit for desktop applications</a:t>
            </a:r>
            <a:endParaRPr lang="en-US" sz="1700" dirty="0"/>
          </a:p>
        </p:txBody>
      </p:sp>
      <p:sp>
        <p:nvSpPr>
          <p:cNvPr id="14" name="Shape 7"/>
          <p:cNvSpPr/>
          <p:nvPr/>
        </p:nvSpPr>
        <p:spPr>
          <a:xfrm>
            <a:off x="761643" y="4236244"/>
            <a:ext cx="7620714" cy="2103953"/>
          </a:xfrm>
          <a:prstGeom prst="roundRect">
            <a:avLst>
              <a:gd name="adj" fmla="val 1552"/>
            </a:avLst>
          </a:prstGeom>
          <a:solidFill>
            <a:srgbClr val="444752"/>
          </a:solidFill>
          <a:ln/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170" y="4453771"/>
            <a:ext cx="652820" cy="652820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8716" y="4633198"/>
            <a:ext cx="293727" cy="293727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79170" y="5324118"/>
            <a:ext cx="2560201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Math Library</a:t>
            </a:r>
            <a:endParaRPr lang="en-US" sz="2000" dirty="0"/>
          </a:p>
        </p:txBody>
      </p:sp>
      <p:sp>
        <p:nvSpPr>
          <p:cNvPr id="18" name="Text 9"/>
          <p:cNvSpPr/>
          <p:nvPr/>
        </p:nvSpPr>
        <p:spPr>
          <a:xfrm>
            <a:off x="979170" y="5774531"/>
            <a:ext cx="7185660" cy="348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Python's standard math module for scientific calculations</a:t>
            </a:r>
            <a:endParaRPr lang="en-US" sz="1700" dirty="0"/>
          </a:p>
        </p:txBody>
      </p:sp>
      <p:sp>
        <p:nvSpPr>
          <p:cNvPr id="19" name="Text 10"/>
          <p:cNvSpPr/>
          <p:nvPr/>
        </p:nvSpPr>
        <p:spPr>
          <a:xfrm>
            <a:off x="761643" y="6584990"/>
            <a:ext cx="7620714" cy="1044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Calculator.py combines Python's powerful math capabilities with an intuitive graphical interface, creating a functional desktop application for both basic and advanced mathematical operations.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22747"/>
            <a:ext cx="567332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Development Process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0551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581870"/>
            <a:ext cx="4158734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27624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GUI Setup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3258026"/>
            <a:ext cx="4158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Created main window using Tk() and display entry field. Used StringVar to link expression string to the display.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5235773" y="220551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8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773" y="2581870"/>
            <a:ext cx="4158734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35773" y="27624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Layout Design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773" y="3258026"/>
            <a:ext cx="415873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Organized buttons with grid layout manager. Configured grid weights for uniform button sizing across rows and columns.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9633823" y="220551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8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823" y="2605802"/>
            <a:ext cx="4158853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33823" y="27624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Core Logic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33823" y="3258026"/>
            <a:ext cx="41588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Implemented button_click(char) to build expression strings dynamically as users interact with buttons.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837724" y="5208865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8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561290"/>
            <a:ext cx="6357818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37724" y="57658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Secure Evaluation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837724" y="6261378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Used eval() with restricted environment {"__builtins__": None} for security when processing calculations.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7434858" y="5208865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05</a:t>
            </a:r>
            <a:endParaRPr lang="en-US" sz="185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858" y="5561290"/>
            <a:ext cx="6357818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34858" y="57658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Error Handling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34858" y="6261378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Applied try-except blocks to catch ValueError and mathematical domain errors gracefully.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990" y="1882140"/>
            <a:ext cx="4122420" cy="44653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143327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Application Output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2735580"/>
            <a:ext cx="3688556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Interface Features</a:t>
            </a:r>
            <a:endParaRPr lang="en-US" sz="2650" dirty="0"/>
          </a:p>
        </p:txBody>
      </p:sp>
      <p:sp>
        <p:nvSpPr>
          <p:cNvPr id="6" name="Text 2"/>
          <p:cNvSpPr/>
          <p:nvPr/>
        </p:nvSpPr>
        <p:spPr>
          <a:xfrm>
            <a:off x="837724" y="3397210"/>
            <a:ext cx="424755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Simple, dark-themed interface built with tkinter widgets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7724" y="4246959"/>
            <a:ext cx="424755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Responsive layout adapts button sizes for consistent appearance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37724" y="5096708"/>
            <a:ext cx="424755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Handles complex expressions with parentheses and multiple operators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837724" y="5946457"/>
            <a:ext cx="424755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Supports scientific functions seamlessly</a:t>
            </a:r>
            <a:endParaRPr lang="en-US" sz="1850" dirty="0"/>
          </a:p>
        </p:txBody>
      </p:sp>
      <p:sp>
        <p:nvSpPr>
          <p:cNvPr id="10" name="Shape 6"/>
          <p:cNvSpPr/>
          <p:nvPr/>
        </p:nvSpPr>
        <p:spPr>
          <a:xfrm>
            <a:off x="5676781" y="2765465"/>
            <a:ext cx="2636996" cy="3540204"/>
          </a:xfrm>
          <a:prstGeom prst="roundRect">
            <a:avLst>
              <a:gd name="adj" fmla="val 1362"/>
            </a:avLst>
          </a:prstGeom>
          <a:solidFill>
            <a:srgbClr val="49042A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097" y="3092410"/>
            <a:ext cx="351949" cy="28158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507361" y="3064550"/>
            <a:ext cx="156710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Example Calculation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6507361" y="4007763"/>
            <a:ext cx="15671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sin(90) + log(100)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6507361" y="4989195"/>
            <a:ext cx="15671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= 1.0 + 2.0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6507361" y="5587603"/>
            <a:ext cx="15671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= 3.0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6134" y="599480"/>
            <a:ext cx="4990267" cy="61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Source and Reference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216134" y="1525429"/>
            <a:ext cx="7684532" cy="1227773"/>
          </a:xfrm>
          <a:prstGeom prst="roundRect">
            <a:avLst>
              <a:gd name="adj" fmla="val 8937"/>
            </a:avLst>
          </a:prstGeom>
          <a:solidFill>
            <a:srgbClr val="252833"/>
          </a:solidFill>
          <a:ln w="22860">
            <a:solidFill>
              <a:srgbClr val="F98AC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3274" y="1525429"/>
            <a:ext cx="91440" cy="1227773"/>
          </a:xfrm>
          <a:prstGeom prst="roundRect">
            <a:avLst>
              <a:gd name="adj" fmla="val 34204"/>
            </a:avLst>
          </a:prstGeom>
          <a:solidFill>
            <a:srgbClr val="F98AC7"/>
          </a:solidFill>
          <a:ln/>
        </p:spPr>
      </p:sp>
      <p:sp>
        <p:nvSpPr>
          <p:cNvPr id="6" name="Text 3"/>
          <p:cNvSpPr/>
          <p:nvPr/>
        </p:nvSpPr>
        <p:spPr>
          <a:xfrm>
            <a:off x="6516053" y="1756767"/>
            <a:ext cx="3051215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Python 3.x Documentation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516053" y="2188369"/>
            <a:ext cx="7153275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Primary source for language syntax and programming paradigms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16134" y="2961680"/>
            <a:ext cx="7684532" cy="1227773"/>
          </a:xfrm>
          <a:prstGeom prst="roundRect">
            <a:avLst>
              <a:gd name="adj" fmla="val 8937"/>
            </a:avLst>
          </a:prstGeom>
          <a:solidFill>
            <a:srgbClr val="252833"/>
          </a:solidFill>
          <a:ln w="22860">
            <a:solidFill>
              <a:srgbClr val="F98AC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93274" y="2961680"/>
            <a:ext cx="91440" cy="1227773"/>
          </a:xfrm>
          <a:prstGeom prst="roundRect">
            <a:avLst>
              <a:gd name="adj" fmla="val 34204"/>
            </a:avLst>
          </a:prstGeom>
          <a:solidFill>
            <a:srgbClr val="F98AC7"/>
          </a:solidFill>
          <a:ln/>
        </p:spPr>
      </p:sp>
      <p:sp>
        <p:nvSpPr>
          <p:cNvPr id="10" name="Text 7"/>
          <p:cNvSpPr/>
          <p:nvPr/>
        </p:nvSpPr>
        <p:spPr>
          <a:xfrm>
            <a:off x="6516053" y="3193018"/>
            <a:ext cx="2618780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tkinter Documentation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516053" y="3624620"/>
            <a:ext cx="7153275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Reference for widgets, layout management, and GUI components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16134" y="4397931"/>
            <a:ext cx="7684532" cy="1227773"/>
          </a:xfrm>
          <a:prstGeom prst="roundRect">
            <a:avLst>
              <a:gd name="adj" fmla="val 8937"/>
            </a:avLst>
          </a:prstGeom>
          <a:solidFill>
            <a:srgbClr val="252833"/>
          </a:solidFill>
          <a:ln w="22860">
            <a:solidFill>
              <a:srgbClr val="F98AC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93274" y="4397931"/>
            <a:ext cx="91440" cy="1227773"/>
          </a:xfrm>
          <a:prstGeom prst="roundRect">
            <a:avLst>
              <a:gd name="adj" fmla="val 34204"/>
            </a:avLst>
          </a:prstGeom>
          <a:solidFill>
            <a:srgbClr val="F98AC7"/>
          </a:solidFill>
          <a:ln/>
        </p:spPr>
      </p:sp>
      <p:sp>
        <p:nvSpPr>
          <p:cNvPr id="14" name="Text 11"/>
          <p:cNvSpPr/>
          <p:nvPr/>
        </p:nvSpPr>
        <p:spPr>
          <a:xfrm>
            <a:off x="6516053" y="4629269"/>
            <a:ext cx="2452926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Math Module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516053" y="5060871"/>
            <a:ext cx="7153275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Python's standard mathematical library for scientific functions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16134" y="5834182"/>
            <a:ext cx="7684532" cy="1227773"/>
          </a:xfrm>
          <a:prstGeom prst="roundRect">
            <a:avLst>
              <a:gd name="adj" fmla="val 8937"/>
            </a:avLst>
          </a:prstGeom>
          <a:solidFill>
            <a:srgbClr val="252833"/>
          </a:solidFill>
          <a:ln w="22860">
            <a:solidFill>
              <a:srgbClr val="F98AC7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193274" y="5834182"/>
            <a:ext cx="91440" cy="1227773"/>
          </a:xfrm>
          <a:prstGeom prst="roundRect">
            <a:avLst>
              <a:gd name="adj" fmla="val 34204"/>
            </a:avLst>
          </a:prstGeom>
          <a:solidFill>
            <a:srgbClr val="F98AC7"/>
          </a:solidFill>
          <a:ln/>
        </p:spPr>
      </p:sp>
      <p:sp>
        <p:nvSpPr>
          <p:cNvPr id="18" name="Text 15"/>
          <p:cNvSpPr/>
          <p:nvPr/>
        </p:nvSpPr>
        <p:spPr>
          <a:xfrm>
            <a:off x="6516053" y="6065520"/>
            <a:ext cx="2452926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Design Principles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516053" y="6497122"/>
            <a:ext cx="7153275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Object-oriented and functional programming paradigms in Python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216134" y="7296507"/>
            <a:ext cx="7684532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Additional reference: 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GeeksforGeeks Python GUI Calculator Tutorial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22722"/>
            <a:ext cx="671012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Summary and Conclusion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1885712"/>
            <a:ext cx="3614618" cy="2889290"/>
          </a:xfrm>
          <a:prstGeom prst="roundRect">
            <a:avLst>
              <a:gd name="adj" fmla="val 1243"/>
            </a:avLst>
          </a:prstGeom>
          <a:solidFill>
            <a:srgbClr val="F98AC7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1250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Success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2620566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Implemented full-featured scientific calculator using minimal external dependencies (tkinter, math)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1885712"/>
            <a:ext cx="3614618" cy="2889290"/>
          </a:xfrm>
          <a:prstGeom prst="roundRect">
            <a:avLst>
              <a:gd name="adj" fmla="val 1243"/>
            </a:avLst>
          </a:prstGeom>
          <a:solidFill>
            <a:srgbClr val="F98AC7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21250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Learning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2620566"/>
            <a:ext cx="313598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Mastered tkinter.grid for complex layouts and implemented security constraints around dynamic code evaluation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014317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F98AC7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2536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Final Outcome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5749171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Robust, functional, self-contained application fulfilling internship goals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7724" y="702373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</a:t>
            </a:r>
            <a:endParaRPr lang="en-US" sz="4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2025-12-12T07:58:44Z</dcterms:created>
  <dcterms:modified xsi:type="dcterms:W3CDTF">2025-12-12T07:58:44Z</dcterms:modified>
</cp:coreProperties>
</file>